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49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76DC-5250-4FA1-9687-A5209633E061}" type="datetimeFigureOut">
              <a:rPr lang="en-US" smtClean="0"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343A-CB2A-4F0E-8C22-5FB49D3355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203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76DC-5250-4FA1-9687-A5209633E061}" type="datetimeFigureOut">
              <a:rPr lang="en-US" smtClean="0"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343A-CB2A-4F0E-8C22-5FB49D3355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0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76DC-5250-4FA1-9687-A5209633E061}" type="datetimeFigureOut">
              <a:rPr lang="en-US" smtClean="0"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343A-CB2A-4F0E-8C22-5FB49D3355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95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76DC-5250-4FA1-9687-A5209633E061}" type="datetimeFigureOut">
              <a:rPr lang="en-US" smtClean="0"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343A-CB2A-4F0E-8C22-5FB49D3355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47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76DC-5250-4FA1-9687-A5209633E061}" type="datetimeFigureOut">
              <a:rPr lang="en-US" smtClean="0"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343A-CB2A-4F0E-8C22-5FB49D3355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1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76DC-5250-4FA1-9687-A5209633E061}" type="datetimeFigureOut">
              <a:rPr lang="en-US" smtClean="0"/>
              <a:t>8/30/2016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343A-CB2A-4F0E-8C22-5FB49D3355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440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76DC-5250-4FA1-9687-A5209633E061}" type="datetimeFigureOut">
              <a:rPr lang="en-US" smtClean="0"/>
              <a:t>8/30/2016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343A-CB2A-4F0E-8C22-5FB49D3355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76DC-5250-4FA1-9687-A5209633E061}" type="datetimeFigureOut">
              <a:rPr lang="en-US" smtClean="0"/>
              <a:t>8/30/2016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343A-CB2A-4F0E-8C22-5FB49D3355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07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76DC-5250-4FA1-9687-A5209633E061}" type="datetimeFigureOut">
              <a:rPr lang="en-US" smtClean="0"/>
              <a:t>8/30/2016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343A-CB2A-4F0E-8C22-5FB49D3355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06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76DC-5250-4FA1-9687-A5209633E061}" type="datetimeFigureOut">
              <a:rPr lang="en-US" smtClean="0"/>
              <a:t>8/30/2016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343A-CB2A-4F0E-8C22-5FB49D3355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34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76DC-5250-4FA1-9687-A5209633E061}" type="datetimeFigureOut">
              <a:rPr lang="en-US" smtClean="0"/>
              <a:t>8/30/2016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343A-CB2A-4F0E-8C22-5FB49D3355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10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776DC-5250-4FA1-9687-A5209633E061}" type="datetimeFigureOut">
              <a:rPr lang="en-US" smtClean="0"/>
              <a:t>8/30/2016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5343A-CB2A-4F0E-8C22-5FB49D3355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0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33387"/>
            <a:ext cx="79248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0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47675"/>
            <a:ext cx="790575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8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452437"/>
            <a:ext cx="78962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7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57200"/>
            <a:ext cx="79057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447675"/>
            <a:ext cx="789622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0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42912"/>
            <a:ext cx="79057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5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452437"/>
            <a:ext cx="79152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6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57200"/>
            <a:ext cx="79057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5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47675"/>
            <a:ext cx="79248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8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47675"/>
            <a:ext cx="79248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6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42912"/>
            <a:ext cx="79057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0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457200"/>
            <a:ext cx="791527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0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442912"/>
            <a:ext cx="789622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5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57200"/>
            <a:ext cx="79057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9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33387"/>
            <a:ext cx="790575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2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42912"/>
            <a:ext cx="79248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3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42912"/>
            <a:ext cx="79057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0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442912"/>
            <a:ext cx="791527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5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055" y="447675"/>
            <a:ext cx="79152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447675"/>
            <a:ext cx="789622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0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442912"/>
            <a:ext cx="79629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452437"/>
            <a:ext cx="78962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9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452437"/>
            <a:ext cx="79152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3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52437"/>
            <a:ext cx="790575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6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47675"/>
            <a:ext cx="79248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2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52437"/>
            <a:ext cx="790575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6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57200"/>
            <a:ext cx="79057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9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447675"/>
            <a:ext cx="789622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1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452437"/>
            <a:ext cx="78867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8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52437"/>
            <a:ext cx="790575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3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47675"/>
            <a:ext cx="79248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5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442912"/>
            <a:ext cx="79438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9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42912"/>
            <a:ext cx="79057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457200"/>
            <a:ext cx="78962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3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52437"/>
            <a:ext cx="790575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9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42912"/>
            <a:ext cx="79057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1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47675"/>
            <a:ext cx="790575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9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457200"/>
            <a:ext cx="791527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2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438150"/>
            <a:ext cx="791527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42912"/>
            <a:ext cx="79057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5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447675"/>
            <a:ext cx="78867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461962"/>
            <a:ext cx="789622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7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42912"/>
            <a:ext cx="79057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457200"/>
            <a:ext cx="791527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4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433387"/>
            <a:ext cx="791527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0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57200"/>
            <a:ext cx="79057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7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447675"/>
            <a:ext cx="79152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447675"/>
            <a:ext cx="79152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7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52437"/>
            <a:ext cx="79248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0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457200"/>
            <a:ext cx="791527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5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52437"/>
            <a:ext cx="79248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47675"/>
            <a:ext cx="790575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6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47675"/>
            <a:ext cx="79248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47675"/>
            <a:ext cx="790575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42912"/>
            <a:ext cx="79057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1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47675"/>
            <a:ext cx="790575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1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42912"/>
            <a:ext cx="79248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3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457200"/>
            <a:ext cx="79057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0</Words>
  <Application>Microsoft Office PowerPoint</Application>
  <PresentationFormat>Widescreen</PresentationFormat>
  <Paragraphs>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HPES ACES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Fonseca, Eduardo (JSC-DM53)[UNITED SPACE ALLIANCE LLC]</dc:creator>
  <cp:lastModifiedBy>Fonseca, Eduardo (JSC-DM53)[UNITED SPACE ALLIANCE LLC]</cp:lastModifiedBy>
  <cp:revision>5</cp:revision>
  <dcterms:created xsi:type="dcterms:W3CDTF">2016-08-30T12:42:45Z</dcterms:created>
  <dcterms:modified xsi:type="dcterms:W3CDTF">2016-08-30T13:27:20Z</dcterms:modified>
</cp:coreProperties>
</file>